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75" r:id="rId8"/>
    <p:sldId id="324" r:id="rId9"/>
    <p:sldId id="321" r:id="rId10"/>
    <p:sldId id="300" r:id="rId11"/>
    <p:sldId id="302" r:id="rId12"/>
    <p:sldId id="329" r:id="rId13"/>
    <p:sldId id="322" r:id="rId14"/>
    <p:sldId id="323" r:id="rId15"/>
    <p:sldId id="307" r:id="rId16"/>
    <p:sldId id="330" r:id="rId17"/>
    <p:sldId id="32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5" autoAdjust="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6BF3-CE37-4E94-901D-D98733E130FB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31F7-2614-4354-A83A-1BDFF5E8A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6BF3-CE37-4E94-901D-D98733E130FB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31F7-2614-4354-A83A-1BDFF5E8A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6BF3-CE37-4E94-901D-D98733E130FB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31F7-2614-4354-A83A-1BDFF5E8A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6BF3-CE37-4E94-901D-D98733E130FB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31F7-2614-4354-A83A-1BDFF5E8A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6BF3-CE37-4E94-901D-D98733E130FB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31F7-2614-4354-A83A-1BDFF5E8A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6BF3-CE37-4E94-901D-D98733E130FB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31F7-2614-4354-A83A-1BDFF5E8A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6BF3-CE37-4E94-901D-D98733E130FB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31F7-2614-4354-A83A-1BDFF5E8A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6BF3-CE37-4E94-901D-D98733E130FB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31F7-2614-4354-A83A-1BDFF5E8A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6BF3-CE37-4E94-901D-D98733E130FB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31F7-2614-4354-A83A-1BDFF5E8A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6BF3-CE37-4E94-901D-D98733E130FB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31F7-2614-4354-A83A-1BDFF5E8A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6BF3-CE37-4E94-901D-D98733E130FB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731F7-2614-4354-A83A-1BDFF5E8A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E6BF3-CE37-4E94-901D-D98733E130FB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731F7-2614-4354-A83A-1BDFF5E8A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Мастер-класс для педагогов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«Нетрадиционные техники рисования»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«Чем больше мастерства в детской руке, тем умнее ребенок».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           </a:t>
            </a:r>
            <a:r>
              <a:rPr lang="ru-RU" sz="2400" dirty="0" smtClean="0"/>
              <a:t>В.А. Сухомлинский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16832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Техника нетрадиционного рисования </a:t>
            </a:r>
            <a:r>
              <a:rPr lang="ru-RU" dirty="0" err="1" smtClean="0"/>
              <a:t>граттаж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916832"/>
            <a:ext cx="9144000" cy="494116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</a:rPr>
              <a:t>Нам понадобится: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Лист белой бумаги.(плотный картон)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Восковые карандаши.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3.Свеча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4.Гуашь черного цвета.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5. Жидкое мыло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6.Зубочистка</a:t>
            </a:r>
          </a:p>
          <a:p>
            <a:pPr marL="742950" indent="-742950" algn="ctr"/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02681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dirty="0" smtClean="0"/>
              <a:t>Закрашиваем лист разноцветными цветными мелками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7920880" cy="37219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3"/>
            <a:ext cx="8280920" cy="455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2324100"/>
            <a:ext cx="2952750" cy="2209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24" y="2476499"/>
            <a:ext cx="4645351" cy="3476521"/>
          </a:xfrm>
          <a:prstGeom prst="rect">
            <a:avLst/>
          </a:prstGeom>
        </p:spPr>
      </p:pic>
      <p:pic>
        <p:nvPicPr>
          <p:cNvPr id="14" name="Объект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0556" y="1571837"/>
            <a:ext cx="6033152" cy="4525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9537"/>
            <a:ext cx="8348374" cy="624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44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02681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Закрашиваем работу густой гуашью, не добавляя воду!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8316416" cy="459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06084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 smtClean="0"/>
              <a:t>Когда гуашь высохнет, процарапываем зубочисткой изображение. Работа готова!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7848872" cy="443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Как говорил В.А. Сухомлинский: “Истоки способностей и дарования детей на кончиках пальцев. От пальцев, образно говоря, идут тончайшие нити-ручейки, которые питает источник творческой мысли. Другими словами, чем больше мастерства в детской руке, тем умнее ребёнок”.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320480" cy="3240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8837"/>
            <a:ext cx="2617515" cy="34900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07042"/>
            <a:ext cx="4067944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331236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br>
              <a:rPr lang="ru-RU" sz="5400" dirty="0" smtClean="0"/>
            </a:br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7"/>
            <a:ext cx="8712968" cy="479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r>
              <a:rPr lang="ru-RU" sz="3600" b="1" dirty="0" smtClean="0"/>
              <a:t>Цель</a:t>
            </a:r>
            <a:r>
              <a:rPr lang="ru-RU" sz="3600" b="1" dirty="0"/>
              <a:t>: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Познакомить педагогов с использованием нетрадиционных техник рисования на занятиях по изобразительной деятельности для детей дошкольного возраста.</a:t>
            </a:r>
            <a:br>
              <a:rPr lang="ru-RU" sz="3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90000"/>
          </a:bodyPr>
          <a:lstStyle/>
          <a:p>
            <a:r>
              <a:rPr lang="ru-RU" sz="3100" dirty="0"/>
              <a:t>Использование нетрадиционных техник</a:t>
            </a:r>
            <a:r>
              <a:rPr lang="ru-RU" sz="3100" dirty="0" smtClean="0"/>
              <a:t>:</a:t>
            </a:r>
            <a:br>
              <a:rPr lang="ru-RU" sz="3100" dirty="0" smtClean="0"/>
            </a:br>
            <a:r>
              <a:rPr lang="ru-RU" sz="3100" dirty="0" smtClean="0"/>
              <a:t>•Способствует </a:t>
            </a:r>
            <a:r>
              <a:rPr lang="ru-RU" sz="3100" dirty="0"/>
              <a:t>снятию детских страхов</a:t>
            </a:r>
            <a:r>
              <a:rPr lang="ru-RU" sz="3100" dirty="0" smtClean="0"/>
              <a:t>.</a:t>
            </a:r>
            <a:br>
              <a:rPr lang="ru-RU" sz="3100" dirty="0" smtClean="0"/>
            </a:br>
            <a:r>
              <a:rPr lang="ru-RU" sz="3100" dirty="0" smtClean="0"/>
              <a:t>•Развивает </a:t>
            </a:r>
            <a:r>
              <a:rPr lang="ru-RU" sz="3100" dirty="0"/>
              <a:t>уверенность в своих силах</a:t>
            </a:r>
            <a:r>
              <a:rPr lang="ru-RU" sz="3100" dirty="0" smtClean="0"/>
              <a:t>.</a:t>
            </a:r>
            <a:br>
              <a:rPr lang="ru-RU" sz="3100" dirty="0" smtClean="0"/>
            </a:br>
            <a:r>
              <a:rPr lang="ru-RU" sz="3100" dirty="0" smtClean="0"/>
              <a:t>      •Развивает </a:t>
            </a:r>
            <a:r>
              <a:rPr lang="ru-RU" sz="3100" dirty="0"/>
              <a:t>пространственное мышление.</a:t>
            </a:r>
            <a:br>
              <a:rPr lang="ru-RU" sz="3100" dirty="0"/>
            </a:br>
            <a:r>
              <a:rPr lang="ru-RU" sz="3100" dirty="0" smtClean="0"/>
              <a:t>               •Учит </a:t>
            </a:r>
            <a:r>
              <a:rPr lang="ru-RU" sz="3100" dirty="0"/>
              <a:t>детей свободно выражать свой замысел.</a:t>
            </a:r>
            <a:br>
              <a:rPr lang="ru-RU" sz="3100" dirty="0"/>
            </a:br>
            <a:r>
              <a:rPr lang="ru-RU" sz="3100" dirty="0" smtClean="0"/>
              <a:t>        •Побуждает </a:t>
            </a:r>
            <a:r>
              <a:rPr lang="ru-RU" sz="3100" dirty="0"/>
              <a:t>детей к творческим поискам и решениям.</a:t>
            </a:r>
            <a:br>
              <a:rPr lang="ru-RU" sz="3100" dirty="0"/>
            </a:br>
            <a:r>
              <a:rPr lang="ru-RU" sz="3100" dirty="0" smtClean="0"/>
              <a:t>          •Учит </a:t>
            </a:r>
            <a:r>
              <a:rPr lang="ru-RU" sz="3100" dirty="0"/>
              <a:t>детей работать с разнообразным материалом</a:t>
            </a:r>
            <a:r>
              <a:rPr lang="ru-RU" sz="3100" dirty="0" smtClean="0"/>
              <a:t>.</a:t>
            </a:r>
            <a:br>
              <a:rPr lang="ru-RU" sz="3100" dirty="0" smtClean="0"/>
            </a:br>
            <a:r>
              <a:rPr lang="ru-RU" sz="3100" dirty="0" smtClean="0"/>
              <a:t>•Развивает </a:t>
            </a:r>
            <a:r>
              <a:rPr lang="ru-RU" sz="3100" dirty="0"/>
              <a:t>чувство </a:t>
            </a:r>
            <a:r>
              <a:rPr lang="ru-RU" sz="3100" dirty="0" err="1" smtClean="0"/>
              <a:t>цветовосприятия</a:t>
            </a:r>
            <a:r>
              <a:rPr lang="ru-RU" sz="3100" dirty="0" smtClean="0"/>
              <a:t>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•Развивает </a:t>
            </a:r>
            <a:r>
              <a:rPr lang="ru-RU" sz="3100" dirty="0"/>
              <a:t>мелкую моторику рук.</a:t>
            </a:r>
            <a:br>
              <a:rPr lang="ru-RU" sz="3100" dirty="0"/>
            </a:br>
            <a:r>
              <a:rPr lang="ru-RU" sz="3100" dirty="0" smtClean="0"/>
              <a:t>•Развивает </a:t>
            </a:r>
            <a:r>
              <a:rPr lang="ru-RU" sz="3100" dirty="0"/>
              <a:t>творческие способности, воображение и  полёт фантазии.</a:t>
            </a:r>
            <a:br>
              <a:rPr lang="ru-RU" sz="3100" dirty="0"/>
            </a:br>
            <a:r>
              <a:rPr lang="ru-RU" sz="3100" dirty="0" smtClean="0"/>
              <a:t>•Во </a:t>
            </a:r>
            <a:r>
              <a:rPr lang="ru-RU" sz="3100" dirty="0"/>
              <a:t>время работы дети получают эстетическое удовольствие</a:t>
            </a:r>
            <a:r>
              <a:rPr lang="ru-RU" sz="3100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78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3200" i="1" dirty="0" smtClean="0"/>
              <a:t>С детьми младшего дошкольного возраста рекомендуется использовать:</a:t>
            </a:r>
            <a:endParaRPr lang="ru-RU" sz="3200" dirty="0"/>
          </a:p>
        </p:txBody>
      </p:sp>
      <p:sp>
        <p:nvSpPr>
          <p:cNvPr id="19458" name="AutoShape 2" descr="https://ds02.infourok.ru/uploads/ex/0c01/0008ab08-095a97ad/img2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3116"/>
            <a:ext cx="4143404" cy="392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572000" y="2143116"/>
            <a:ext cx="4357718" cy="85725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Оттиск </a:t>
            </a:r>
            <a:r>
              <a:rPr lang="ru-RU" sz="2000" b="1" dirty="0">
                <a:solidFill>
                  <a:schemeClr val="tx1"/>
                </a:solidFill>
              </a:rPr>
              <a:t>печатками из картофеля, моркови, пенопласта;</a:t>
            </a:r>
          </a:p>
          <a:p>
            <a:pPr algn="ctr"/>
            <a:endParaRPr lang="ru-RU" sz="2000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43248"/>
            <a:ext cx="4214842" cy="292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90000"/>
          </a:bodyPr>
          <a:lstStyle/>
          <a:p>
            <a:r>
              <a:rPr lang="ru-RU" sz="4000" i="1" dirty="0"/>
              <a:t>Детей среднего дошкольного возраста можно </a:t>
            </a:r>
            <a:r>
              <a:rPr lang="ru-RU" sz="4000" i="1" dirty="0" smtClean="0"/>
              <a:t>познакомить </a:t>
            </a:r>
            <a:r>
              <a:rPr lang="ru-RU" sz="4000" i="1" dirty="0"/>
              <a:t>с более сложными техниками: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•тычок жесткой полусухой кистью.</a:t>
            </a:r>
            <a:br>
              <a:rPr lang="ru-RU" sz="3600" dirty="0"/>
            </a:br>
            <a:r>
              <a:rPr lang="ru-RU" sz="3600" dirty="0"/>
              <a:t>•печать поролоном;</a:t>
            </a:r>
            <a:br>
              <a:rPr lang="ru-RU" sz="3600" dirty="0"/>
            </a:br>
            <a:r>
              <a:rPr lang="ru-RU" sz="3600" dirty="0"/>
              <a:t>•печать пробками;</a:t>
            </a:r>
            <a:br>
              <a:rPr lang="ru-RU" sz="3600" dirty="0"/>
            </a:br>
            <a:r>
              <a:rPr lang="ru-RU" sz="3600" dirty="0"/>
              <a:t>•восковые мелки + гуашь</a:t>
            </a:r>
            <a:br>
              <a:rPr lang="ru-RU" sz="3600" dirty="0"/>
            </a:br>
            <a:r>
              <a:rPr lang="ru-RU" sz="3600" dirty="0"/>
              <a:t>•свеча + акварель;</a:t>
            </a:r>
            <a:br>
              <a:rPr lang="ru-RU" sz="3600" dirty="0"/>
            </a:br>
            <a:r>
              <a:rPr lang="ru-RU" sz="3600" dirty="0"/>
              <a:t>•отпечатки листьев;</a:t>
            </a:r>
            <a:br>
              <a:rPr lang="ru-RU" sz="3600" dirty="0"/>
            </a:br>
            <a:r>
              <a:rPr lang="ru-RU" sz="3600" dirty="0"/>
              <a:t>•рисунки из ладошки;</a:t>
            </a:r>
            <a:br>
              <a:rPr lang="ru-RU" sz="3600" dirty="0"/>
            </a:br>
            <a:r>
              <a:rPr lang="ru-RU" sz="3600" dirty="0"/>
              <a:t>•рисование ватными палочками;</a:t>
            </a:r>
            <a:br>
              <a:rPr lang="ru-RU" sz="3600" dirty="0"/>
            </a:br>
            <a:r>
              <a:rPr lang="ru-RU" sz="3600" dirty="0"/>
              <a:t>•волшебные веревочки;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3600" i="1" dirty="0"/>
              <a:t>В старшем дошкольном возрасте дети могут освоить еще более трудные методы и техники</a:t>
            </a:r>
            <a:r>
              <a:rPr lang="ru-RU" sz="3600" i="1" dirty="0" smtClean="0"/>
              <a:t>:</a:t>
            </a:r>
            <a:br>
              <a:rPr lang="ru-RU" sz="3600" i="1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•рисование солью, песком, манкой;</a:t>
            </a:r>
            <a:br>
              <a:rPr lang="ru-RU" sz="3600" dirty="0"/>
            </a:br>
            <a:r>
              <a:rPr lang="ru-RU" sz="3600" dirty="0"/>
              <a:t>•рисование мыльными пузырями;</a:t>
            </a:r>
            <a:br>
              <a:rPr lang="ru-RU" sz="3600" dirty="0"/>
            </a:br>
            <a:r>
              <a:rPr lang="ru-RU" sz="3600" dirty="0"/>
              <a:t>•рисование мятой бумагой;</a:t>
            </a:r>
            <a:br>
              <a:rPr lang="ru-RU" sz="3600" dirty="0"/>
            </a:br>
            <a:r>
              <a:rPr lang="ru-RU" sz="3600" dirty="0"/>
              <a:t>•</a:t>
            </a:r>
            <a:r>
              <a:rPr lang="ru-RU" sz="3600" dirty="0" err="1"/>
              <a:t>кляксография</a:t>
            </a:r>
            <a:r>
              <a:rPr lang="ru-RU" sz="3600" dirty="0"/>
              <a:t> с трубочкой;</a:t>
            </a:r>
            <a:br>
              <a:rPr lang="ru-RU" sz="3600" dirty="0"/>
            </a:br>
            <a:r>
              <a:rPr lang="ru-RU" sz="3600" dirty="0"/>
              <a:t>•печать по трафарету</a:t>
            </a:r>
            <a:r>
              <a:rPr lang="ru-RU" sz="3600" dirty="0" smtClean="0"/>
              <a:t>;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•</a:t>
            </a:r>
            <a:r>
              <a:rPr lang="ru-RU" sz="3600" dirty="0" err="1" smtClean="0"/>
              <a:t>пластилинография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err="1" smtClean="0"/>
              <a:t>граттаж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3600" dirty="0" smtClean="0"/>
              <a:t>Рисование с использованием нетрадиционных техник завораживает, успокаивает и увлекает детей. Это свободный творческий процесс, где существует возможность нарушать правила использования некоторых материалов.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dirty="0" smtClean="0"/>
              <a:t>Техника нетрадиционного рисования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граттаж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Граттаж</a:t>
            </a:r>
            <a:r>
              <a:rPr lang="ru-RU" dirty="0" smtClean="0"/>
              <a:t>- это выведение изображений путем процарапывания острым предметом, например зубочисткой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100392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186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Мастер-класс для педагогов  «Нетрадиционные техники рисования»   «Чем больше мастерства в детской руке, тем умнее ребенок».                                                  В.А. Сухомлинский</vt:lpstr>
      <vt:lpstr>Презентация PowerPoint</vt:lpstr>
      <vt:lpstr>Использование нетрадиционных техник: •Способствует снятию детских страхов. •Развивает уверенность в своих силах.       •Развивает пространственное мышление.                •Учит детей свободно выражать свой замысел.         •Побуждает детей к творческим поискам и решениям.           •Учит детей работать с разнообразным материалом. •Развивает чувство цветовосприятия. •Развивает мелкую моторику рук. •Развивает творческие способности, воображение и  полёт фантазии. •Во время работы дети получают эстетическое удовольствие.</vt:lpstr>
      <vt:lpstr>С детьми младшего дошкольного возраста рекомендуется использовать:</vt:lpstr>
      <vt:lpstr>Детей среднего дошкольного возраста можно познакомить с более сложными техниками: •тычок жесткой полусухой кистью. •печать поролоном; •печать пробками; •восковые мелки + гуашь •свеча + акварель; •отпечатки листьев; •рисунки из ладошки; •рисование ватными палочками; •волшебные веревочки; </vt:lpstr>
      <vt:lpstr>В старшем дошкольном возрасте дети могут освоить еще более трудные методы и техники:  •рисование солью, песком, манкой; •рисование мыльными пузырями; •рисование мятой бумагой; •кляксография с трубочкой; •печать по трафарету; •пластилинография граттаж </vt:lpstr>
      <vt:lpstr>Рисование с использованием нетрадиционных техник завораживает, успокаивает и увлекает детей. Это свободный творческий процесс, где существует возможность нарушать правила использования некоторых материалов.  </vt:lpstr>
      <vt:lpstr>Техника нетрадиционного рисования граттаж.  Граттаж- это выведение изображений путем процарапывания острым предметом, например зубочисткой  </vt:lpstr>
      <vt:lpstr>Презентация PowerPoint</vt:lpstr>
      <vt:lpstr>Техника нетрадиционного рисования граттаж. </vt:lpstr>
      <vt:lpstr>Закрашиваем лист разноцветными цветными мелками</vt:lpstr>
      <vt:lpstr>Презентация PowerPoint</vt:lpstr>
      <vt:lpstr>Закрашиваем работу густой гуашью, не добавляя воду!</vt:lpstr>
      <vt:lpstr>Когда гуашь высохнет, процарапываем зубочисткой изображение. Работа готова!</vt:lpstr>
      <vt:lpstr>Как говорил В.А. Сухомлинский: “Истоки способностей и дарования детей на кончиках пальцев. От пальцев, образно говоря, идут тончайшие нити-ручейки, которые питает источник творческой мысли. Другими словами, чем больше мастерства в детской руке, тем умнее ребёнок”. </vt:lpstr>
      <vt:lpstr> 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Вова</dc:creator>
  <cp:lastModifiedBy>Пользователь Windows</cp:lastModifiedBy>
  <cp:revision>108</cp:revision>
  <dcterms:created xsi:type="dcterms:W3CDTF">2017-12-09T09:42:19Z</dcterms:created>
  <dcterms:modified xsi:type="dcterms:W3CDTF">2019-11-16T18:10:04Z</dcterms:modified>
</cp:coreProperties>
</file>